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2"/>
    <p:sldId id="257" r:id="rId33"/>
    <p:sldId id="258" r:id="rId34"/>
    <p:sldId id="259" r:id="rId35"/>
    <p:sldId id="260" r:id="rId36"/>
    <p:sldId id="261" r:id="rId37"/>
    <p:sldId id="262" r:id="rId38"/>
    <p:sldId id="263" r:id="rId39"/>
    <p:sldId id="264" r:id="rId40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ato" charset="1" panose="020F0502020204030203"/>
      <p:regular r:id="rId10"/>
    </p:embeddedFont>
    <p:embeddedFont>
      <p:font typeface="Lato Bold" charset="1" panose="020F0502020204030203"/>
      <p:regular r:id="rId11"/>
    </p:embeddedFont>
    <p:embeddedFont>
      <p:font typeface="Lato Italics" charset="1" panose="020F0502020204030203"/>
      <p:regular r:id="rId12"/>
    </p:embeddedFont>
    <p:embeddedFont>
      <p:font typeface="Lato Bold Italics" charset="1" panose="020F0502020204030203"/>
      <p:regular r:id="rId13"/>
    </p:embeddedFont>
    <p:embeddedFont>
      <p:font typeface="Poppins" charset="1" panose="00000500000000000000"/>
      <p:regular r:id="rId14"/>
    </p:embeddedFont>
    <p:embeddedFont>
      <p:font typeface="Poppins Bold" charset="1" panose="00000800000000000000"/>
      <p:regular r:id="rId15"/>
    </p:embeddedFont>
    <p:embeddedFont>
      <p:font typeface="Poppins Italics" charset="1" panose="00000500000000000000"/>
      <p:regular r:id="rId16"/>
    </p:embeddedFont>
    <p:embeddedFont>
      <p:font typeface="Poppins Bold Italics" charset="1" panose="00000800000000000000"/>
      <p:regular r:id="rId17"/>
    </p:embeddedFont>
    <p:embeddedFont>
      <p:font typeface="Poppins Thin" charset="1" panose="00000300000000000000"/>
      <p:regular r:id="rId18"/>
    </p:embeddedFont>
    <p:embeddedFont>
      <p:font typeface="Poppins Thin Italics" charset="1" panose="00000300000000000000"/>
      <p:regular r:id="rId19"/>
    </p:embeddedFont>
    <p:embeddedFont>
      <p:font typeface="Poppins Extra-Light" charset="1" panose="00000300000000000000"/>
      <p:regular r:id="rId20"/>
    </p:embeddedFont>
    <p:embeddedFont>
      <p:font typeface="Poppins Extra-Light Italics" charset="1" panose="00000300000000000000"/>
      <p:regular r:id="rId21"/>
    </p:embeddedFont>
    <p:embeddedFont>
      <p:font typeface="Poppins Light" charset="1" panose="00000400000000000000"/>
      <p:regular r:id="rId22"/>
    </p:embeddedFont>
    <p:embeddedFont>
      <p:font typeface="Poppins Light Italics" charset="1" panose="00000400000000000000"/>
      <p:regular r:id="rId23"/>
    </p:embeddedFont>
    <p:embeddedFont>
      <p:font typeface="Poppins Medium" charset="1" panose="00000600000000000000"/>
      <p:regular r:id="rId24"/>
    </p:embeddedFont>
    <p:embeddedFont>
      <p:font typeface="Poppins Medium Italics" charset="1" panose="00000600000000000000"/>
      <p:regular r:id="rId25"/>
    </p:embeddedFont>
    <p:embeddedFont>
      <p:font typeface="Poppins Semi-Bold" charset="1" panose="00000700000000000000"/>
      <p:regular r:id="rId26"/>
    </p:embeddedFont>
    <p:embeddedFont>
      <p:font typeface="Poppins Semi-Bold Italics" charset="1" panose="00000700000000000000"/>
      <p:regular r:id="rId27"/>
    </p:embeddedFont>
    <p:embeddedFont>
      <p:font typeface="Poppins Ultra-Bold" charset="1" panose="00000900000000000000"/>
      <p:regular r:id="rId28"/>
    </p:embeddedFont>
    <p:embeddedFont>
      <p:font typeface="Poppins Ultra-Bold Italics" charset="1" panose="00000900000000000000"/>
      <p:regular r:id="rId29"/>
    </p:embeddedFont>
    <p:embeddedFont>
      <p:font typeface="Poppins Heavy" charset="1" panose="00000A00000000000000"/>
      <p:regular r:id="rId30"/>
    </p:embeddedFont>
    <p:embeddedFont>
      <p:font typeface="Poppins Heavy Italics" charset="1" panose="00000A0000000000000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slides/slide1.xml" Type="http://schemas.openxmlformats.org/officeDocument/2006/relationships/slide"/><Relationship Id="rId33" Target="slides/slide2.xml" Type="http://schemas.openxmlformats.org/officeDocument/2006/relationships/slide"/><Relationship Id="rId34" Target="slides/slide3.xml" Type="http://schemas.openxmlformats.org/officeDocument/2006/relationships/slide"/><Relationship Id="rId35" Target="slides/slide4.xml" Type="http://schemas.openxmlformats.org/officeDocument/2006/relationships/slide"/><Relationship Id="rId36" Target="slides/slide5.xml" Type="http://schemas.openxmlformats.org/officeDocument/2006/relationships/slide"/><Relationship Id="rId37" Target="slides/slide6.xml" Type="http://schemas.openxmlformats.org/officeDocument/2006/relationships/slide"/><Relationship Id="rId38" Target="slides/slide7.xml" Type="http://schemas.openxmlformats.org/officeDocument/2006/relationships/slide"/><Relationship Id="rId39" Target="slides/slide8.xml" Type="http://schemas.openxmlformats.org/officeDocument/2006/relationships/slide"/><Relationship Id="rId4" Target="theme/theme1.xml" Type="http://schemas.openxmlformats.org/officeDocument/2006/relationships/theme"/><Relationship Id="rId40" Target="slides/slide9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-XqrELDA.mp4>
</file>

<file path=ppt/media/image1.png>
</file>

<file path=ppt/media/image10.png>
</file>

<file path=ppt/media/image2.sv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VAF-XqrELDA.mp4" Type="http://schemas.openxmlformats.org/officeDocument/2006/relationships/video"/><Relationship Id="rId4" Target="../media/VAF-XqrELDA.mp4" Type="http://schemas.microsoft.com/office/2007/relationships/media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1951024" y="8497790"/>
            <a:ext cx="5218171" cy="6164339"/>
            <a:chOff x="0" y="0"/>
            <a:chExt cx="1620126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20126" cy="1913890"/>
            </a:xfrm>
            <a:custGeom>
              <a:avLst/>
              <a:gdLst/>
              <a:ahLst/>
              <a:cxnLst/>
              <a:rect r="r" b="b" t="t" l="l"/>
              <a:pathLst>
                <a:path h="1913890" w="1620126">
                  <a:moveTo>
                    <a:pt x="0" y="0"/>
                  </a:moveTo>
                  <a:lnTo>
                    <a:pt x="0" y="1913890"/>
                  </a:lnTo>
                  <a:lnTo>
                    <a:pt x="1620126" y="1913890"/>
                  </a:lnTo>
                  <a:lnTo>
                    <a:pt x="1620126" y="0"/>
                  </a:lnTo>
                  <a:lnTo>
                    <a:pt x="0" y="0"/>
                  </a:lnTo>
                  <a:close/>
                  <a:moveTo>
                    <a:pt x="1559166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559166" y="59690"/>
                  </a:lnTo>
                  <a:lnTo>
                    <a:pt x="1559166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785151" y="4093288"/>
            <a:ext cx="12616379" cy="25241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9451"/>
              </a:lnSpc>
            </a:pPr>
            <a:r>
              <a:rPr lang="en-US" sz="9001" spc="450">
                <a:solidFill>
                  <a:srgbClr val="2B4A9D"/>
                </a:solidFill>
                <a:latin typeface="Poppins Bold"/>
              </a:rPr>
              <a:t>PROJETO HELLO WORLD!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5151" y="7260387"/>
            <a:ext cx="12616379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spc="320">
                <a:solidFill>
                  <a:srgbClr val="000000"/>
                </a:solidFill>
                <a:latin typeface="Lato"/>
              </a:rPr>
              <a:t>APRESENTADO POR: ELIANE DANTAS E NATALIA COSTA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-4134433" y="1004889"/>
            <a:ext cx="12993464" cy="2102579"/>
          </a:xfrm>
          <a:custGeom>
            <a:avLst/>
            <a:gdLst/>
            <a:ahLst/>
            <a:cxnLst/>
            <a:rect r="r" b="b" t="t" l="l"/>
            <a:pathLst>
              <a:path h="2102579" w="12993464">
                <a:moveTo>
                  <a:pt x="0" y="0"/>
                </a:moveTo>
                <a:lnTo>
                  <a:pt x="12993465" y="0"/>
                </a:lnTo>
                <a:lnTo>
                  <a:pt x="12993465" y="2102578"/>
                </a:lnTo>
                <a:lnTo>
                  <a:pt x="0" y="21025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0" y="0"/>
            <a:ext cx="541602" cy="10287000"/>
            <a:chOff x="0" y="0"/>
            <a:chExt cx="157867" cy="299846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57867" cy="2998468"/>
            </a:xfrm>
            <a:custGeom>
              <a:avLst/>
              <a:gdLst/>
              <a:ahLst/>
              <a:cxnLst/>
              <a:rect r="r" b="b" t="t" l="l"/>
              <a:pathLst>
                <a:path h="2998468" w="157867">
                  <a:moveTo>
                    <a:pt x="0" y="0"/>
                  </a:moveTo>
                  <a:lnTo>
                    <a:pt x="157867" y="0"/>
                  </a:lnTo>
                  <a:lnTo>
                    <a:pt x="157867" y="2998468"/>
                  </a:lnTo>
                  <a:lnTo>
                    <a:pt x="0" y="2998468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76816" y="0"/>
            <a:ext cx="452408" cy="10287000"/>
            <a:chOff x="0" y="0"/>
            <a:chExt cx="165040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5040" cy="3752726"/>
            </a:xfrm>
            <a:custGeom>
              <a:avLst/>
              <a:gdLst/>
              <a:ahLst/>
              <a:cxnLst/>
              <a:rect r="r" b="b" t="t" l="l"/>
              <a:pathLst>
                <a:path h="3752726" w="165040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12190278" y="55428"/>
            <a:ext cx="10176144" cy="10176144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2628620" y="445887"/>
            <a:ext cx="9395227" cy="9395227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53310" cy="11492046"/>
            </a:xfrm>
            <a:custGeom>
              <a:avLst/>
              <a:gdLst/>
              <a:ahLst/>
              <a:cxnLst/>
              <a:rect r="r" b="b" t="t" l="l"/>
              <a:pathLst>
                <a:path h="11492046" w="2353310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6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2123218" y="878380"/>
            <a:ext cx="7020782" cy="895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FFFFFF"/>
                </a:solidFill>
                <a:latin typeface="Poppins Ultra-Bold"/>
              </a:rPr>
              <a:t>AGENDA</a:t>
            </a:r>
          </a:p>
        </p:txBody>
      </p:sp>
      <p:grpSp>
        <p:nvGrpSpPr>
          <p:cNvPr name="Group 15" id="15"/>
          <p:cNvGrpSpPr/>
          <p:nvPr/>
        </p:nvGrpSpPr>
        <p:grpSpPr>
          <a:xfrm rot="-5400000">
            <a:off x="568482" y="2554884"/>
            <a:ext cx="829509" cy="1966473"/>
            <a:chOff x="0" y="0"/>
            <a:chExt cx="2354580" cy="558188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7" id="17"/>
          <p:cNvGrpSpPr/>
          <p:nvPr/>
        </p:nvGrpSpPr>
        <p:grpSpPr>
          <a:xfrm rot="-5400000">
            <a:off x="568482" y="3884156"/>
            <a:ext cx="829509" cy="1966473"/>
            <a:chOff x="0" y="0"/>
            <a:chExt cx="2354580" cy="558188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9" id="19"/>
          <p:cNvGrpSpPr/>
          <p:nvPr/>
        </p:nvGrpSpPr>
        <p:grpSpPr>
          <a:xfrm rot="-5400000">
            <a:off x="568482" y="5213428"/>
            <a:ext cx="829509" cy="1966473"/>
            <a:chOff x="0" y="0"/>
            <a:chExt cx="2354580" cy="558188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21" id="21"/>
          <p:cNvGrpSpPr/>
          <p:nvPr/>
        </p:nvGrpSpPr>
        <p:grpSpPr>
          <a:xfrm rot="-5400000">
            <a:off x="568482" y="6542700"/>
            <a:ext cx="829509" cy="1966473"/>
            <a:chOff x="0" y="0"/>
            <a:chExt cx="2354580" cy="5581882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23" id="23"/>
          <p:cNvSpPr txBox="true"/>
          <p:nvPr/>
        </p:nvSpPr>
        <p:spPr>
          <a:xfrm rot="0">
            <a:off x="2123858" y="3047166"/>
            <a:ext cx="7343333" cy="1225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 spc="350">
                <a:solidFill>
                  <a:srgbClr val="2B4A9D"/>
                </a:solidFill>
                <a:latin typeface="Lato Bold"/>
              </a:rPr>
              <a:t>Criando seu primeiro projeto: Hello World!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2123218" y="4526080"/>
            <a:ext cx="7343333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 spc="350">
                <a:solidFill>
                  <a:srgbClr val="2B4A9D"/>
                </a:solidFill>
                <a:latin typeface="Lato Bold"/>
              </a:rPr>
              <a:t>Execução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6886" t="7343" r="285" b="7343"/>
          <a:stretch>
            <a:fillRect/>
          </a:stretch>
        </p:blipFill>
        <p:spPr>
          <a:xfrm flipH="false" flipV="false" rot="0">
            <a:off x="7794035" y="1664813"/>
            <a:ext cx="11679476" cy="8111176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4032839" y="190581"/>
            <a:ext cx="8855829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Ultra-Bold"/>
              </a:rPr>
              <a:t>CRIANDO O PROJETO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2818804"/>
            <a:ext cx="7794035" cy="370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Inicie o Visual Studio Code e abra a paleta de comandos com F1 ou Shift+cmd+P. </a:t>
            </a:r>
          </a:p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Comece a digitar "flutter new". Selecione o comando </a:t>
            </a:r>
            <a:r>
              <a:rPr lang="en-US" sz="3500" spc="350">
                <a:solidFill>
                  <a:srgbClr val="000000"/>
                </a:solidFill>
                <a:latin typeface="Lato Italics"/>
              </a:rPr>
              <a:t>Flutter: new project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1355728" y="2731496"/>
            <a:ext cx="10347517" cy="2711136"/>
          </a:xfrm>
          <a:custGeom>
            <a:avLst/>
            <a:gdLst/>
            <a:ahLst/>
            <a:cxnLst/>
            <a:rect r="r" b="b" t="t" l="l"/>
            <a:pathLst>
              <a:path h="2711136" w="10347517">
                <a:moveTo>
                  <a:pt x="0" y="0"/>
                </a:moveTo>
                <a:lnTo>
                  <a:pt x="10347517" y="0"/>
                </a:lnTo>
                <a:lnTo>
                  <a:pt x="10347517" y="2711136"/>
                </a:lnTo>
                <a:lnTo>
                  <a:pt x="0" y="27111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813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641455" y="1559764"/>
            <a:ext cx="11061790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Caso apareça esse erro, no canto da tela: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41455" y="5931739"/>
            <a:ext cx="11061790" cy="1225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Clique em Locate SDK e selecione a pasta src, onde você extraiu o SDK do Flutter.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641455" y="7500518"/>
            <a:ext cx="11299366" cy="1844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Repita o passo anterior: </a:t>
            </a:r>
          </a:p>
          <a:p>
            <a:pPr algn="just" marL="1511301" indent="-503767" lvl="2">
              <a:lnSpc>
                <a:spcPts val="4900"/>
              </a:lnSpc>
              <a:buFont typeface="Arial"/>
              <a:buChar char="⚬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F1 ou Shift+cmd+P.</a:t>
            </a:r>
          </a:p>
          <a:p>
            <a:pPr algn="just" marL="1511301" indent="-503767" lvl="2">
              <a:lnSpc>
                <a:spcPts val="4900"/>
              </a:lnSpc>
              <a:buFont typeface="Arial"/>
              <a:buChar char="⚬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Selecione o comando </a:t>
            </a:r>
            <a:r>
              <a:rPr lang="en-US" sz="3500" spc="350">
                <a:solidFill>
                  <a:srgbClr val="000000"/>
                </a:solidFill>
                <a:latin typeface="Lato Italics"/>
              </a:rPr>
              <a:t>Flutter: new project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794035" y="1366364"/>
            <a:ext cx="10956425" cy="8708075"/>
          </a:xfrm>
          <a:custGeom>
            <a:avLst/>
            <a:gdLst/>
            <a:ahLst/>
            <a:cxnLst/>
            <a:rect r="r" b="b" t="t" l="l"/>
            <a:pathLst>
              <a:path h="8708075" w="10956425">
                <a:moveTo>
                  <a:pt x="0" y="0"/>
                </a:moveTo>
                <a:lnTo>
                  <a:pt x="10956425" y="0"/>
                </a:lnTo>
                <a:lnTo>
                  <a:pt x="10956425" y="8708075"/>
                </a:lnTo>
                <a:lnTo>
                  <a:pt x="0" y="870807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2818804"/>
            <a:ext cx="7794035" cy="246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Depois, selecione Application e uma pasta para criar o projeto. Pode ser o diretório inicial ou algo como C:\src\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5644201"/>
            <a:ext cx="7794035" cy="1844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Por fim, dê um nome ao projeto. Por exemplo, </a:t>
            </a:r>
            <a:r>
              <a:rPr lang="en-US" sz="3500" spc="350">
                <a:solidFill>
                  <a:srgbClr val="000000"/>
                </a:solidFill>
                <a:latin typeface="Lato Bold Italics"/>
              </a:rPr>
              <a:t>hello_world</a:t>
            </a:r>
            <a:r>
              <a:rPr lang="en-US" sz="3500" spc="350">
                <a:solidFill>
                  <a:srgbClr val="000000"/>
                </a:solidFill>
                <a:latin typeface="Lato"/>
              </a:rPr>
              <a:t>  </a:t>
            </a:r>
          </a:p>
        </p:txBody>
      </p:sp>
      <p:grpSp>
        <p:nvGrpSpPr>
          <p:cNvPr name="Group 5" id="5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839856" y="666325"/>
            <a:ext cx="12608287" cy="7408716"/>
          </a:xfrm>
          <a:custGeom>
            <a:avLst/>
            <a:gdLst/>
            <a:ahLst/>
            <a:cxnLst/>
            <a:rect r="r" b="b" t="t" l="l"/>
            <a:pathLst>
              <a:path h="7408716" w="12608287">
                <a:moveTo>
                  <a:pt x="0" y="0"/>
                </a:moveTo>
                <a:lnTo>
                  <a:pt x="12608288" y="0"/>
                </a:lnTo>
                <a:lnTo>
                  <a:pt x="12608288" y="7408716"/>
                </a:lnTo>
                <a:lnTo>
                  <a:pt x="0" y="740871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28132" y="8544047"/>
            <a:ext cx="17604098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1" indent="-377825" lvl="1">
              <a:lnSpc>
                <a:spcPts val="3675"/>
              </a:lnSpc>
              <a:buFont typeface="Arial"/>
              <a:buChar char="•"/>
            </a:pPr>
            <a:r>
              <a:rPr lang="en-US" sz="3500" spc="175">
                <a:solidFill>
                  <a:srgbClr val="000000"/>
                </a:solidFill>
                <a:latin typeface="Poppins"/>
              </a:rPr>
              <a:t>Agora, a pasta do projeto será criada pelo Flutter e aberta pelo VS Code.  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15389" y="1358656"/>
            <a:ext cx="13457222" cy="7569687"/>
          </a:xfrm>
          <a:custGeom>
            <a:avLst/>
            <a:gdLst/>
            <a:ahLst/>
            <a:cxnLst/>
            <a:rect r="r" b="b" t="t" l="l"/>
            <a:pathLst>
              <a:path h="7569687" w="13457222">
                <a:moveTo>
                  <a:pt x="0" y="0"/>
                </a:moveTo>
                <a:lnTo>
                  <a:pt x="13457222" y="0"/>
                </a:lnTo>
                <a:lnTo>
                  <a:pt x="13457222" y="7569688"/>
                </a:lnTo>
                <a:lnTo>
                  <a:pt x="0" y="75696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032839" y="190581"/>
            <a:ext cx="8855829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Ultra-Bold"/>
              </a:rPr>
              <a:t>EXECUÇÃO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8132" y="9223619"/>
            <a:ext cx="18031735" cy="514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1" indent="-377825" lvl="1">
              <a:lnSpc>
                <a:spcPts val="3675"/>
              </a:lnSpc>
              <a:buFont typeface="Arial"/>
              <a:buChar char="•"/>
            </a:pPr>
            <a:r>
              <a:rPr lang="en-US" sz="3500" spc="175">
                <a:solidFill>
                  <a:srgbClr val="000000"/>
                </a:solidFill>
                <a:latin typeface="Poppins"/>
              </a:rPr>
              <a:t>Clique em </a:t>
            </a:r>
            <a:r>
              <a:rPr lang="en-US" sz="3500" spc="175">
                <a:solidFill>
                  <a:srgbClr val="000000"/>
                </a:solidFill>
                <a:latin typeface="Poppins Italics"/>
              </a:rPr>
              <a:t>Start Debugging</a:t>
            </a:r>
            <a:r>
              <a:rPr lang="en-US" sz="3500" spc="175">
                <a:solidFill>
                  <a:srgbClr val="000000"/>
                </a:solidFill>
                <a:latin typeface="Poppins"/>
              </a:rPr>
              <a:t> e selecione um dispositivo para utilizar.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9750803" y="817982"/>
            <a:ext cx="6151248" cy="8752084"/>
          </a:xfrm>
          <a:custGeom>
            <a:avLst/>
            <a:gdLst/>
            <a:ahLst/>
            <a:cxnLst/>
            <a:rect r="r" b="b" t="t" l="l"/>
            <a:pathLst>
              <a:path h="8752084" w="6151248">
                <a:moveTo>
                  <a:pt x="0" y="0"/>
                </a:moveTo>
                <a:lnTo>
                  <a:pt x="6151247" y="0"/>
                </a:lnTo>
                <a:lnTo>
                  <a:pt x="6151247" y="8752084"/>
                </a:lnTo>
                <a:lnTo>
                  <a:pt x="0" y="875208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203" t="0" r="-1203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32606" y="3873500"/>
            <a:ext cx="7342640" cy="308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Uma aplicação padrão é executada, ela possui um contador na tela e um botão para incrementá-lo, a cada clique.</a:t>
            </a:r>
          </a:p>
        </p:txBody>
      </p:sp>
      <p:grpSp>
        <p:nvGrpSpPr>
          <p:cNvPr name="Group 6" id="6"/>
          <p:cNvGrpSpPr/>
          <p:nvPr/>
        </p:nvGrpSpPr>
        <p:grpSpPr>
          <a:xfrm rot="-5400000">
            <a:off x="16653345" y="8652345"/>
            <a:ext cx="1635964" cy="1633346"/>
            <a:chOff x="0" y="0"/>
            <a:chExt cx="6350000" cy="63398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498909" y="7395647"/>
            <a:ext cx="9063224" cy="2510778"/>
          </a:xfrm>
          <a:custGeom>
            <a:avLst/>
            <a:gdLst/>
            <a:ahLst/>
            <a:cxnLst/>
            <a:rect r="r" b="b" t="t" l="l"/>
            <a:pathLst>
              <a:path h="2510778" w="9063224">
                <a:moveTo>
                  <a:pt x="0" y="0"/>
                </a:moveTo>
                <a:lnTo>
                  <a:pt x="9063224" y="0"/>
                </a:lnTo>
                <a:lnTo>
                  <a:pt x="9063224" y="2510778"/>
                </a:lnTo>
                <a:lnTo>
                  <a:pt x="0" y="251077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511" t="0" r="-2343" b="-5186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157397" y="817982"/>
            <a:ext cx="6439531" cy="8967370"/>
          </a:xfrm>
          <a:custGeom>
            <a:avLst/>
            <a:gdLst/>
            <a:ahLst/>
            <a:cxnLst/>
            <a:rect r="r" b="b" t="t" l="l"/>
            <a:pathLst>
              <a:path h="8967370" w="6439531">
                <a:moveTo>
                  <a:pt x="0" y="0"/>
                </a:moveTo>
                <a:lnTo>
                  <a:pt x="6439531" y="0"/>
                </a:lnTo>
                <a:lnTo>
                  <a:pt x="6439531" y="8967370"/>
                </a:lnTo>
                <a:lnTo>
                  <a:pt x="0" y="896737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98909" y="1179643"/>
            <a:ext cx="8292944" cy="1844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00"/>
              </a:lnSpc>
            </a:pPr>
            <a:r>
              <a:rPr lang="en-US" sz="3500" spc="350">
                <a:solidFill>
                  <a:srgbClr val="000000"/>
                </a:solidFill>
                <a:latin typeface="Lato Bold"/>
              </a:rPr>
              <a:t>Edite o título que está sendo exibido na página gerada, para “Hello World!”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0" y="3572524"/>
            <a:ext cx="8791853" cy="3702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Substitua a linha 34, no arquivo main.dart, por:</a:t>
            </a:r>
          </a:p>
          <a:p>
            <a:pPr algn="just" marL="1511301" indent="-503767" lvl="2">
              <a:lnSpc>
                <a:spcPts val="4900"/>
              </a:lnSpc>
              <a:buFont typeface="Arial"/>
              <a:buChar char="⚬"/>
            </a:pPr>
            <a:r>
              <a:rPr lang="en-US" sz="3500" spc="350">
                <a:solidFill>
                  <a:srgbClr val="000000"/>
                </a:solidFill>
                <a:latin typeface="Lato Italics"/>
              </a:rPr>
              <a:t>home: const MyHomePage(title: 'Hello World!'),</a:t>
            </a:r>
          </a:p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Clique no raio (Save and Hot Reload).</a:t>
            </a:r>
          </a:p>
        </p:txBody>
      </p:sp>
      <p:grpSp>
        <p:nvGrpSpPr>
          <p:cNvPr name="Group 8" id="8"/>
          <p:cNvGrpSpPr/>
          <p:nvPr/>
        </p:nvGrpSpPr>
        <p:grpSpPr>
          <a:xfrm rot="-5400000">
            <a:off x="16653345" y="8652345"/>
            <a:ext cx="1635964" cy="1633346"/>
            <a:chOff x="0" y="0"/>
            <a:chExt cx="6350000" cy="633984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DAF-XfFka0w</dc:identifier>
  <dcterms:modified xsi:type="dcterms:W3CDTF">2011-08-01T06:04:30Z</dcterms:modified>
  <cp:revision>1</cp:revision>
  <dc:title>Projeto Hello World</dc:title>
</cp:coreProperties>
</file>

<file path=docProps/thumbnail.jpeg>
</file>